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 smtClean="0">
                <a:latin typeface="+mn-ea"/>
                <a:ea typeface="+mn-ea"/>
                <a:sym typeface="+mn-ea"/>
              </a:rPr>
              <a:t>后面的一些东西可以看看（</a:t>
            </a:r>
            <a:r>
              <a:rPr lang="zh-CN" altLang="en-US" sz="2600" dirty="0" smtClean="0">
                <a:latin typeface="+mn-ea"/>
                <a:ea typeface="+mn-ea"/>
                <a:sym typeface="+mn-ea"/>
              </a:rPr>
              <a:t>我随便写的，要是展开来说的话，又能再做一次分享了，</a:t>
            </a:r>
            <a:r>
              <a:rPr lang="zh-CN" altLang="en-US" sz="2600" dirty="0" smtClean="0">
                <a:latin typeface="+mn-ea"/>
                <a:ea typeface="+mn-ea"/>
                <a:sym typeface="+mn-ea"/>
              </a:rPr>
              <a:t>），也跟babel-plugin-import有关联。</a:t>
            </a:r>
            <a:endParaRPr lang="zh-CN" altLang="en-US" sz="26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22419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1113</cp:revision>
  <dcterms:created xsi:type="dcterms:W3CDTF">2023-03-12T00:07:53Z</dcterms:created>
  <dcterms:modified xsi:type="dcterms:W3CDTF">2023-03-12T00:07:53Z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